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9" r:id="rId4"/>
    <p:sldId id="260" r:id="rId5"/>
    <p:sldId id="263" r:id="rId6"/>
    <p:sldId id="267" r:id="rId7"/>
    <p:sldId id="264" r:id="rId8"/>
    <p:sldId id="268" r:id="rId9"/>
    <p:sldId id="265" r:id="rId10"/>
    <p:sldId id="266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4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4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9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6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2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2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0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9EFC-BF1E-48FD-81F8-18A1DFD7FDE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534D-9617-40AD-ABD6-BBAC307C8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4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kraydobra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3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6"/>
    </mc:Choice>
    <mc:Fallback xmlns="">
      <p:transition spd="slow" advTm="6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3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91" y="1213253"/>
            <a:ext cx="5443610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9591" y="819317"/>
            <a:ext cx="10165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Пусть дети услышат Вашу доброту!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07" y="1511814"/>
            <a:ext cx="4324177" cy="446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r="20187"/>
          <a:stretch/>
        </p:blipFill>
        <p:spPr>
          <a:xfrm>
            <a:off x="6302498" y="1511814"/>
            <a:ext cx="4541520" cy="446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654" y="5871410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1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7"/>
    </mc:Choice>
    <mc:Fallback xmlns="">
      <p:transition spd="slow" advTm="7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5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9349" y="1122363"/>
            <a:ext cx="10140951" cy="4237038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Цели акции:</a:t>
            </a:r>
          </a:p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ривлечение внимания к проблемам детей с нарушениями слуха;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оспитание в детях нравственных основ: доброты, взаимопонимания, милосердия;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оспитание в детях желания оказывать взаимопомощь;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развитие  идеи благотворительности в регионе;</a:t>
            </a: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49" y="5927814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65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7"/>
    </mc:Choice>
    <mc:Fallback xmlns="">
      <p:transition spd="slow" advTm="14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3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91" y="1213253"/>
            <a:ext cx="5443610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15" y="2850318"/>
            <a:ext cx="5226761" cy="315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16" y="2868327"/>
            <a:ext cx="4389120" cy="313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09591" y="911326"/>
            <a:ext cx="10165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Формат проведения акции:</a:t>
            </a:r>
          </a:p>
          <a:p>
            <a:pPr algn="just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проведение «уроков доброты» и технологии в школах и детских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садах;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015" y="6005064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7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1"/>
    </mc:Choice>
    <mc:Fallback xmlns="">
      <p:transition spd="slow" advTm="8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5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523" y="978662"/>
            <a:ext cx="10140951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роведение выставок-ярмарок.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50" y="2003216"/>
            <a:ext cx="5534568" cy="342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7" y="1940333"/>
            <a:ext cx="5139993" cy="342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65" y="5923281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9"/>
    </mc:Choice>
    <mc:Fallback xmlns="">
      <p:transition spd="slow" advTm="7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3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91" y="1213253"/>
            <a:ext cx="5443610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010" y="670128"/>
            <a:ext cx="10390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Сбор пожертвований: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бокс может быть любой коробкой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6" y="2626386"/>
            <a:ext cx="29146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45" y="2654605"/>
            <a:ext cx="3708916" cy="278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05" y="2486010"/>
            <a:ext cx="2606865" cy="347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591" y="5802667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6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6"/>
    </mc:Choice>
    <mc:Fallback xmlns="">
      <p:transition spd="slow" advTm="12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88808"/>
            <a:ext cx="6901615" cy="1219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91" y="1213253"/>
            <a:ext cx="5443610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9591" y="190927"/>
            <a:ext cx="1005848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Сбор пожертвований:</a:t>
            </a: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перевод пожертвования с помощью банковской карты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на сайте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hlinkClick r:id="rId4"/>
              </a:rPr>
              <a:t>www.kraydobra.ru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: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>
              <a:lnSpc>
                <a:spcPct val="100000"/>
              </a:lnSpc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Реквизиты фонда также указаны на сайте.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*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Назначение платежа: благотворительное пожертвование «Пасхальный звон»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222" y="2986000"/>
            <a:ext cx="2568348" cy="1582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41861" r="55548" b="29334"/>
          <a:stretch/>
        </p:blipFill>
        <p:spPr>
          <a:xfrm>
            <a:off x="6553201" y="2835655"/>
            <a:ext cx="3244112" cy="195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498" y="5877014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7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6"/>
    </mc:Choice>
    <mc:Fallback xmlns="">
      <p:transition spd="slow" advTm="12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3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91" y="1213253"/>
            <a:ext cx="5443610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9591" y="1661860"/>
            <a:ext cx="101650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Результаты пасхальной акции 2017 года: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обрано 6 000 000 миллионов рублей;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 акции приняло участие более 100 образовательных учреждений.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91" y="5785759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9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2"/>
    </mc:Choice>
    <mc:Fallback xmlns="">
      <p:transition spd="slow" advTm="1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3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91" y="1213253"/>
            <a:ext cx="5443610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9591" y="529757"/>
            <a:ext cx="101650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помощь оказана 22 детям;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приобретено 19 слуховых аппаратов, 2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FM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-системы и  1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кохлеарный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имплант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r="-1"/>
          <a:stretch/>
        </p:blipFill>
        <p:spPr>
          <a:xfrm>
            <a:off x="6120976" y="2677999"/>
            <a:ext cx="4829029" cy="304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81" y="2661134"/>
            <a:ext cx="4596976" cy="306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881" y="5883535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2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2"/>
    </mc:Choice>
    <mc:Fallback xmlns="">
      <p:transition spd="slow" advTm="1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192" y="-2645193"/>
            <a:ext cx="6901615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91" y="1213253"/>
            <a:ext cx="5443610" cy="1087437"/>
          </a:xfrm>
        </p:spPr>
        <p:txBody>
          <a:bodyPr anchor="ctr">
            <a:normAutofit/>
          </a:bodyPr>
          <a:lstStyle/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4800" b="1" dirty="0">
              <a:solidFill>
                <a:srgbClr val="9FC2F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819317"/>
            <a:ext cx="104775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Чему учит акция детей: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чувству сопричастности, сострадания и благодарности;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милосердию, неравнодушию и доброте;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чувству уверенности в себе;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социальным навыкам и социальной ответственности;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профилактике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девиантного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отношения к особенным детям.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91" y="5805297"/>
            <a:ext cx="3782576" cy="40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7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0"/>
    </mc:Choice>
    <mc:Fallback xmlns="">
      <p:transition spd="slow" advTm="1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3|1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6|1.1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6|1.1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4|1.4|1.6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147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cp:lastPrinted>2018-03-07T12:20:42Z</cp:lastPrinted>
  <dcterms:created xsi:type="dcterms:W3CDTF">2018-03-06T06:55:49Z</dcterms:created>
  <dcterms:modified xsi:type="dcterms:W3CDTF">2018-03-12T15:40:21Z</dcterms:modified>
</cp:coreProperties>
</file>